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</p:sldIdLst>
  <p:sldSz cx="8229600" cy="14630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6A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21"/>
    <p:restoredTop sz="94599"/>
  </p:normalViewPr>
  <p:slideViewPr>
    <p:cSldViewPr snapToGrid="0" snapToObjects="1">
      <p:cViewPr>
        <p:scale>
          <a:sx n="155" d="100"/>
          <a:sy n="155" d="100"/>
        </p:scale>
        <p:origin x="616" y="-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2394374"/>
            <a:ext cx="6995160" cy="5093547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7684348"/>
            <a:ext cx="6172200" cy="3532292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07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07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778933"/>
            <a:ext cx="1774508" cy="123985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778933"/>
            <a:ext cx="5220653" cy="1239858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660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67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3647444"/>
            <a:ext cx="7098030" cy="6085839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9790858"/>
            <a:ext cx="7098030" cy="3200399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/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057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3894667"/>
            <a:ext cx="3497580" cy="928285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3894667"/>
            <a:ext cx="3497580" cy="928285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73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778936"/>
            <a:ext cx="7098030" cy="28278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3586481"/>
            <a:ext cx="3481506" cy="1757679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5344160"/>
            <a:ext cx="3481506" cy="786045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3586481"/>
            <a:ext cx="3498652" cy="1757679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5344160"/>
            <a:ext cx="3498652" cy="786045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61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962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73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975360"/>
            <a:ext cx="2654260" cy="341376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2106510"/>
            <a:ext cx="4166235" cy="10397067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4389120"/>
            <a:ext cx="2654260" cy="8131388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70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975360"/>
            <a:ext cx="2654260" cy="341376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2106510"/>
            <a:ext cx="4166235" cy="10397067"/>
          </a:xfrm>
        </p:spPr>
        <p:txBody>
          <a:bodyPr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4389120"/>
            <a:ext cx="2654260" cy="8131388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9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778936"/>
            <a:ext cx="7098030" cy="28278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3894667"/>
            <a:ext cx="7098030" cy="92828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13560217"/>
            <a:ext cx="1851660" cy="778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75ECE-8193-AD4A-B182-AB8ED7D35D36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13560217"/>
            <a:ext cx="2777490" cy="778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13560217"/>
            <a:ext cx="1851660" cy="778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B0F38-8502-404B-AD7A-F28BAE0BE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834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905168F6-57A6-BA46-8DD8-CA65E491AF70}"/>
              </a:ext>
            </a:extLst>
          </p:cNvPr>
          <p:cNvSpPr/>
          <p:nvPr/>
        </p:nvSpPr>
        <p:spPr>
          <a:xfrm>
            <a:off x="460178" y="1654035"/>
            <a:ext cx="1759431" cy="100890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Prescription data </a:t>
            </a:r>
          </a:p>
          <a:p>
            <a:pPr algn="ctr"/>
            <a:r>
              <a:rPr lang="en-US" sz="1620" dirty="0"/>
              <a:t>(~4.36 Gb)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41310AE-4AC7-0F44-A40C-57FBA468D49D}"/>
              </a:ext>
            </a:extLst>
          </p:cNvPr>
          <p:cNvSpPr/>
          <p:nvPr/>
        </p:nvSpPr>
        <p:spPr>
          <a:xfrm>
            <a:off x="2347251" y="1654035"/>
            <a:ext cx="1759431" cy="1008904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Prescriber data</a:t>
            </a:r>
          </a:p>
          <a:p>
            <a:pPr algn="ctr"/>
            <a:r>
              <a:rPr lang="en-US" sz="1620" dirty="0"/>
              <a:t>(~1.1 Mb)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7C7C1BB-7251-3540-A37E-44DBC6C87AFA}"/>
              </a:ext>
            </a:extLst>
          </p:cNvPr>
          <p:cNvSpPr/>
          <p:nvPr/>
        </p:nvSpPr>
        <p:spPr>
          <a:xfrm>
            <a:off x="4234324" y="1640151"/>
            <a:ext cx="1759431" cy="1008904"/>
          </a:xfrm>
          <a:prstGeom prst="ellipse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Postal code coordinates</a:t>
            </a:r>
          </a:p>
          <a:p>
            <a:pPr algn="ctr"/>
            <a:r>
              <a:rPr lang="en-US" sz="1620" dirty="0"/>
              <a:t>(~96.7 Mb)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F79A69-CFFC-0346-8818-789F54A90484}"/>
              </a:ext>
            </a:extLst>
          </p:cNvPr>
          <p:cNvSpPr/>
          <p:nvPr/>
        </p:nvSpPr>
        <p:spPr>
          <a:xfrm>
            <a:off x="6159194" y="1673130"/>
            <a:ext cx="1759431" cy="100890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Nationwide Crime data</a:t>
            </a:r>
          </a:p>
          <a:p>
            <a:pPr algn="ctr"/>
            <a:r>
              <a:rPr lang="en-US" sz="1620" dirty="0"/>
              <a:t>(~2.6 Gb)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B82B45-AEC2-8149-9D22-A087C9DBA569}"/>
              </a:ext>
            </a:extLst>
          </p:cNvPr>
          <p:cNvSpPr/>
          <p:nvPr/>
        </p:nvSpPr>
        <p:spPr>
          <a:xfrm>
            <a:off x="3343650" y="2931315"/>
            <a:ext cx="1664838" cy="114457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Get prescriber coordinates by postal codes in prescriber data</a:t>
            </a:r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6FABB8B6-8424-CC4A-AFD5-81B367D7FE8C}"/>
              </a:ext>
            </a:extLst>
          </p:cNvPr>
          <p:cNvCxnSpPr>
            <a:cxnSpLocks/>
            <a:stCxn id="8" idx="4"/>
            <a:endCxn id="11" idx="1"/>
          </p:cNvCxnSpPr>
          <p:nvPr/>
        </p:nvCxnSpPr>
        <p:spPr>
          <a:xfrm rot="16200000" flipH="1">
            <a:off x="2864976" y="3024929"/>
            <a:ext cx="840665" cy="116683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C8016430-47D0-5A40-ACD7-FF45A0BD5859}"/>
              </a:ext>
            </a:extLst>
          </p:cNvPr>
          <p:cNvCxnSpPr>
            <a:cxnSpLocks/>
            <a:stCxn id="9" idx="4"/>
            <a:endCxn id="11" idx="3"/>
          </p:cNvCxnSpPr>
          <p:nvPr/>
        </p:nvCxnSpPr>
        <p:spPr>
          <a:xfrm rot="5400000">
            <a:off x="4633990" y="3023553"/>
            <a:ext cx="854549" cy="105552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21C5E3E-438E-5348-806D-76264CB1E8AC}"/>
              </a:ext>
            </a:extLst>
          </p:cNvPr>
          <p:cNvSpPr/>
          <p:nvPr/>
        </p:nvSpPr>
        <p:spPr>
          <a:xfrm>
            <a:off x="507474" y="3874163"/>
            <a:ext cx="1664838" cy="1144577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Assign a location to each medication using prescriber data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2AAA487-42E7-4541-830D-6C600D4BCAB1}"/>
              </a:ext>
            </a:extLst>
          </p:cNvPr>
          <p:cNvCxnSpPr>
            <a:stCxn id="4" idx="4"/>
            <a:endCxn id="18" idx="0"/>
          </p:cNvCxnSpPr>
          <p:nvPr/>
        </p:nvCxnSpPr>
        <p:spPr>
          <a:xfrm rot="5400000">
            <a:off x="734282" y="3268551"/>
            <a:ext cx="1211224" cy="1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7180DE3C-A5B6-C64B-AAB5-1D5E4EDE61DA}"/>
              </a:ext>
            </a:extLst>
          </p:cNvPr>
          <p:cNvCxnSpPr>
            <a:stCxn id="11" idx="2"/>
            <a:endCxn id="18" idx="3"/>
          </p:cNvCxnSpPr>
          <p:nvPr/>
        </p:nvCxnSpPr>
        <p:spPr>
          <a:xfrm rot="5400000">
            <a:off x="2988911" y="3259294"/>
            <a:ext cx="370560" cy="2003757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538F77C9-C190-8E49-B883-4C40BE75A588}"/>
              </a:ext>
            </a:extLst>
          </p:cNvPr>
          <p:cNvSpPr/>
          <p:nvPr/>
        </p:nvSpPr>
        <p:spPr>
          <a:xfrm>
            <a:off x="5703805" y="3460347"/>
            <a:ext cx="1811460" cy="114457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Group all crimes by location while ignoring crime type</a:t>
            </a: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6B66CF43-3522-684B-AE36-F923C8684D00}"/>
              </a:ext>
            </a:extLst>
          </p:cNvPr>
          <p:cNvCxnSpPr>
            <a:cxnSpLocks/>
            <a:stCxn id="10" idx="4"/>
            <a:endCxn id="33" idx="0"/>
          </p:cNvCxnSpPr>
          <p:nvPr/>
        </p:nvCxnSpPr>
        <p:spPr>
          <a:xfrm rot="5400000">
            <a:off x="6435067" y="2856503"/>
            <a:ext cx="778313" cy="429375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8BEB258-2D99-1E45-8FED-1E8C57E5117C}"/>
              </a:ext>
            </a:extLst>
          </p:cNvPr>
          <p:cNvSpPr/>
          <p:nvPr/>
        </p:nvSpPr>
        <p:spPr>
          <a:xfrm>
            <a:off x="504991" y="5562108"/>
            <a:ext cx="1664838" cy="1144577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Limit prescription data to most common prescriptions</a:t>
            </a: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0A6F9048-85B7-F74D-9FD3-10F478DDC1D8}"/>
              </a:ext>
            </a:extLst>
          </p:cNvPr>
          <p:cNvCxnSpPr>
            <a:cxnSpLocks/>
            <a:stCxn id="18" idx="2"/>
            <a:endCxn id="37" idx="0"/>
          </p:cNvCxnSpPr>
          <p:nvPr/>
        </p:nvCxnSpPr>
        <p:spPr>
          <a:xfrm rot="5400000">
            <a:off x="1066968" y="5289183"/>
            <a:ext cx="543368" cy="2483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77420715-2DA3-2A4F-AEC7-AB86D0B6991A}"/>
              </a:ext>
            </a:extLst>
          </p:cNvPr>
          <p:cNvSpPr/>
          <p:nvPr/>
        </p:nvSpPr>
        <p:spPr>
          <a:xfrm>
            <a:off x="3320002" y="5561200"/>
            <a:ext cx="1664838" cy="1144577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Group medications by coordinates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D640693-6A48-814B-AC4C-87B4DB573A0A}"/>
              </a:ext>
            </a:extLst>
          </p:cNvPr>
          <p:cNvSpPr/>
          <p:nvPr/>
        </p:nvSpPr>
        <p:spPr>
          <a:xfrm>
            <a:off x="5742827" y="5561199"/>
            <a:ext cx="1733417" cy="1144577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Calculate distance between each crime and </a:t>
            </a:r>
            <a:r>
              <a:rPr lang="en-US" sz="1620"/>
              <a:t>each prescriber (D)</a:t>
            </a:r>
            <a:endParaRPr lang="en-US" sz="1620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3540BE2-2B69-6749-91D5-21C036BE7B24}"/>
              </a:ext>
            </a:extLst>
          </p:cNvPr>
          <p:cNvSpPr/>
          <p:nvPr/>
        </p:nvSpPr>
        <p:spPr>
          <a:xfrm>
            <a:off x="4706757" y="7425604"/>
            <a:ext cx="1664838" cy="1144577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Calculate weight for each crime location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3AD1FEB-9570-F844-BC23-07C8662FECB2}"/>
              </a:ext>
            </a:extLst>
          </p:cNvPr>
          <p:cNvSpPr/>
          <p:nvPr/>
        </p:nvSpPr>
        <p:spPr>
          <a:xfrm>
            <a:off x="2146194" y="12363865"/>
            <a:ext cx="1759431" cy="1008904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Generate correlation matrix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12E2781-30FB-1E42-9537-521124A29DCF}"/>
              </a:ext>
            </a:extLst>
          </p:cNvPr>
          <p:cNvSpPr/>
          <p:nvPr/>
        </p:nvSpPr>
        <p:spPr>
          <a:xfrm>
            <a:off x="5570463" y="12363865"/>
            <a:ext cx="1759431" cy="1008904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Map results with folium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8849AAC-6AA0-F542-A1C4-D531AB207ED2}"/>
              </a:ext>
            </a:extLst>
          </p:cNvPr>
          <p:cNvSpPr/>
          <p:nvPr/>
        </p:nvSpPr>
        <p:spPr>
          <a:xfrm>
            <a:off x="3905625" y="10729918"/>
            <a:ext cx="1664838" cy="1144577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20" dirty="0"/>
              <a:t>Sum weights for each location </a:t>
            </a:r>
          </a:p>
        </p:txBody>
      </p: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CF0E099F-DDA8-BB4E-9AE8-2858000A1445}"/>
              </a:ext>
            </a:extLst>
          </p:cNvPr>
          <p:cNvCxnSpPr>
            <a:cxnSpLocks/>
            <a:stCxn id="37" idx="3"/>
            <a:endCxn id="42" idx="1"/>
          </p:cNvCxnSpPr>
          <p:nvPr/>
        </p:nvCxnSpPr>
        <p:spPr>
          <a:xfrm flipV="1">
            <a:off x="2169829" y="6133489"/>
            <a:ext cx="1150173" cy="908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29B1446E-3A3B-EB40-864D-F3258DE3F333}"/>
              </a:ext>
            </a:extLst>
          </p:cNvPr>
          <p:cNvCxnSpPr>
            <a:stCxn id="42" idx="3"/>
            <a:endCxn id="43" idx="1"/>
          </p:cNvCxnSpPr>
          <p:nvPr/>
        </p:nvCxnSpPr>
        <p:spPr>
          <a:xfrm flipV="1">
            <a:off x="4984840" y="6133488"/>
            <a:ext cx="757987" cy="1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D25DB434-C2A5-2444-A868-665216DC979E}"/>
              </a:ext>
            </a:extLst>
          </p:cNvPr>
          <p:cNvCxnSpPr>
            <a:cxnSpLocks/>
            <a:stCxn id="33" idx="2"/>
            <a:endCxn id="43" idx="0"/>
          </p:cNvCxnSpPr>
          <p:nvPr/>
        </p:nvCxnSpPr>
        <p:spPr>
          <a:xfrm rot="16200000" flipH="1">
            <a:off x="6131398" y="5083060"/>
            <a:ext cx="956275" cy="1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6A9C1E6C-9BA9-5841-B3A5-F40C8069510D}"/>
              </a:ext>
            </a:extLst>
          </p:cNvPr>
          <p:cNvCxnSpPr>
            <a:stCxn id="43" idx="2"/>
            <a:endCxn id="44" idx="0"/>
          </p:cNvCxnSpPr>
          <p:nvPr/>
        </p:nvCxnSpPr>
        <p:spPr>
          <a:xfrm rot="5400000">
            <a:off x="5714442" y="6530510"/>
            <a:ext cx="719828" cy="1070360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Elbow Connector 80">
            <a:extLst>
              <a:ext uri="{FF2B5EF4-FFF2-40B4-BE49-F238E27FC236}">
                <a16:creationId xmlns:a16="http://schemas.microsoft.com/office/drawing/2014/main" id="{AF48F983-F426-664B-9C3B-4D6AE9155765}"/>
              </a:ext>
            </a:extLst>
          </p:cNvPr>
          <p:cNvCxnSpPr>
            <a:stCxn id="44" idx="2"/>
            <a:endCxn id="47" idx="0"/>
          </p:cNvCxnSpPr>
          <p:nvPr/>
        </p:nvCxnSpPr>
        <p:spPr>
          <a:xfrm rot="5400000">
            <a:off x="4058742" y="9249483"/>
            <a:ext cx="2159737" cy="801132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Elbow Connector 82">
            <a:extLst>
              <a:ext uri="{FF2B5EF4-FFF2-40B4-BE49-F238E27FC236}">
                <a16:creationId xmlns:a16="http://schemas.microsoft.com/office/drawing/2014/main" id="{44024AAF-3866-1D46-B589-F206DE93BD8F}"/>
              </a:ext>
            </a:extLst>
          </p:cNvPr>
          <p:cNvCxnSpPr>
            <a:stCxn id="47" idx="1"/>
            <a:endCxn id="45" idx="0"/>
          </p:cNvCxnSpPr>
          <p:nvPr/>
        </p:nvCxnSpPr>
        <p:spPr>
          <a:xfrm rot="10800000" flipV="1">
            <a:off x="3025911" y="11302207"/>
            <a:ext cx="879715" cy="1061658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Elbow Connector 84">
            <a:extLst>
              <a:ext uri="{FF2B5EF4-FFF2-40B4-BE49-F238E27FC236}">
                <a16:creationId xmlns:a16="http://schemas.microsoft.com/office/drawing/2014/main" id="{4D23B027-8076-6443-B6F2-217B2165037D}"/>
              </a:ext>
            </a:extLst>
          </p:cNvPr>
          <p:cNvCxnSpPr>
            <a:stCxn id="47" idx="3"/>
            <a:endCxn id="46" idx="0"/>
          </p:cNvCxnSpPr>
          <p:nvPr/>
        </p:nvCxnSpPr>
        <p:spPr>
          <a:xfrm>
            <a:off x="5570463" y="11302207"/>
            <a:ext cx="879716" cy="1061658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502C920B-FBE2-F14C-8F54-DAF2BE611A60}"/>
              </a:ext>
            </a:extLst>
          </p:cNvPr>
          <p:cNvSpPr txBox="1"/>
          <p:nvPr/>
        </p:nvSpPr>
        <p:spPr>
          <a:xfrm>
            <a:off x="2103514" y="456274"/>
            <a:ext cx="414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Data Analysis Flowchart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DFD22A34-9AAC-E642-A8B1-6B29441C942E}"/>
                  </a:ext>
                </a:extLst>
              </p:cNvPr>
              <p:cNvSpPr/>
              <p:nvPr/>
            </p:nvSpPr>
            <p:spPr>
              <a:xfrm>
                <a:off x="902080" y="6943002"/>
                <a:ext cx="2871328" cy="966761"/>
              </a:xfrm>
              <a:prstGeom prst="ellipse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2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162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20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sz="162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620" b="0" i="1" smtClean="0">
                          <a:latin typeface="Cambria Math" panose="02040503050406030204" pitchFamily="18" charset="0"/>
                        </a:rPr>
                        <m:t>𝑞</m:t>
                      </m:r>
                      <m:r>
                        <a:rPr lang="en-US" sz="1620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162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2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162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sz="162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62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62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sSup>
                            <m:sSupPr>
                              <m:ctrlPr>
                                <a:rPr lang="en-US" sz="162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62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162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1620" b="0" i="1" smtClean="0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  <m:r>
                                        <a:rPr lang="en-US" sz="1620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162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620" b="0" i="1" smtClean="0">
                                              <a:latin typeface="Cambria Math" panose="02040503050406030204" pitchFamily="18" charset="0"/>
                                            </a:rPr>
                                            <m:t>𝐷</m:t>
                                          </m:r>
                                        </m:e>
                                        <m:sub>
                                          <m:r>
                                            <a:rPr lang="en-US" sz="1620" b="0" i="1" smtClean="0">
                                              <a:latin typeface="Cambria Math" panose="02040503050406030204" pitchFamily="18" charset="0"/>
                                            </a:rPr>
                                            <m:t>𝑎𝑣𝑔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sz="1620" b="0" i="1" smtClean="0">
                                          <a:latin typeface="Cambria Math" panose="02040503050406030204" pitchFamily="18" charset="0"/>
                                        </a:rPr>
                                        <m:t>𝜎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162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sup>
                      </m:sSup>
                    </m:oMath>
                  </m:oMathPara>
                </a14:m>
                <a:endParaRPr lang="en-US" sz="1620" dirty="0"/>
              </a:p>
            </p:txBody>
          </p:sp>
        </mc:Choice>
        <mc:Fallback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DFD22A34-9AAC-E642-A8B1-6B29441C94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080" y="6943002"/>
                <a:ext cx="2871328" cy="966761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1" name="Elbow Connector 130">
            <a:extLst>
              <a:ext uri="{FF2B5EF4-FFF2-40B4-BE49-F238E27FC236}">
                <a16:creationId xmlns:a16="http://schemas.microsoft.com/office/drawing/2014/main" id="{0F43B88D-2BF1-1C40-807C-7761938BF5C7}"/>
              </a:ext>
            </a:extLst>
          </p:cNvPr>
          <p:cNvCxnSpPr>
            <a:cxnSpLocks/>
            <a:stCxn id="130" idx="6"/>
            <a:endCxn id="44" idx="1"/>
          </p:cNvCxnSpPr>
          <p:nvPr/>
        </p:nvCxnSpPr>
        <p:spPr>
          <a:xfrm>
            <a:off x="3773408" y="7426383"/>
            <a:ext cx="933349" cy="571510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 Same Side Corner Rectangle 26">
            <a:extLst>
              <a:ext uri="{FF2B5EF4-FFF2-40B4-BE49-F238E27FC236}">
                <a16:creationId xmlns:a16="http://schemas.microsoft.com/office/drawing/2014/main" id="{79882677-1C11-1A48-BE45-C60FB8D0C87A}"/>
              </a:ext>
            </a:extLst>
          </p:cNvPr>
          <p:cNvSpPr/>
          <p:nvPr/>
        </p:nvSpPr>
        <p:spPr>
          <a:xfrm>
            <a:off x="316156" y="8381213"/>
            <a:ext cx="4043177" cy="1890266"/>
          </a:xfrm>
          <a:prstGeom prst="round2Same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w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weight</a:t>
            </a:r>
          </a:p>
          <a:p>
            <a:r>
              <a:rPr lang="en-US" dirty="0"/>
              <a:t>c </a:t>
            </a:r>
            <a:r>
              <a:rPr lang="en-US" dirty="0">
                <a:sym typeface="Wingdings" pitchFamily="2" charset="2"/>
              </a:rPr>
              <a:t> # of crimes at location</a:t>
            </a:r>
          </a:p>
          <a:p>
            <a:r>
              <a:rPr lang="en-US" dirty="0">
                <a:sym typeface="Wingdings" pitchFamily="2" charset="2"/>
              </a:rPr>
              <a:t>q  quantity of prescribed medication</a:t>
            </a:r>
          </a:p>
          <a:p>
            <a:r>
              <a:rPr lang="en-US" dirty="0">
                <a:sym typeface="Wingdings" pitchFamily="2" charset="2"/>
              </a:rPr>
              <a:t>D  distance from prescriber to crime</a:t>
            </a:r>
          </a:p>
          <a:p>
            <a:r>
              <a:rPr lang="en-US" dirty="0" err="1">
                <a:sym typeface="Wingdings" pitchFamily="2" charset="2"/>
              </a:rPr>
              <a:t>D</a:t>
            </a:r>
            <a:r>
              <a:rPr lang="en-US" baseline="-25000" dirty="0" err="1">
                <a:sym typeface="Wingdings" pitchFamily="2" charset="2"/>
              </a:rPr>
              <a:t>avg</a:t>
            </a:r>
            <a:r>
              <a:rPr lang="en-US" dirty="0">
                <a:sym typeface="Wingdings" pitchFamily="2" charset="2"/>
              </a:rPr>
              <a:t>  mean of D</a:t>
            </a:r>
          </a:p>
          <a:p>
            <a:r>
              <a:rPr lang="en-US" dirty="0" err="1"/>
              <a:t>σ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standard deviation of D</a:t>
            </a:r>
            <a:endParaRPr lang="en-US" dirty="0"/>
          </a:p>
        </p:txBody>
      </p: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09EC293A-9801-134C-82B1-9352DC50DF50}"/>
              </a:ext>
            </a:extLst>
          </p:cNvPr>
          <p:cNvCxnSpPr>
            <a:cxnSpLocks/>
            <a:stCxn id="27" idx="3"/>
            <a:endCxn id="130" idx="4"/>
          </p:cNvCxnSpPr>
          <p:nvPr/>
        </p:nvCxnSpPr>
        <p:spPr>
          <a:xfrm rot="16200000" flipV="1">
            <a:off x="2102020" y="8145487"/>
            <a:ext cx="471450" cy="1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75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D3AE331-E9E6-A442-A318-094CA6272757}"/>
              </a:ext>
            </a:extLst>
          </p:cNvPr>
          <p:cNvSpPr txBox="1"/>
          <p:nvPr/>
        </p:nvSpPr>
        <p:spPr>
          <a:xfrm>
            <a:off x="3176562" y="455231"/>
            <a:ext cx="18764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Heatmaps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42B189-7DCC-AA4D-8D47-BCC0CB2F0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930" y="1277681"/>
            <a:ext cx="6779740" cy="407059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0EEF609-F67F-634F-8997-7EEC467DDF1F}"/>
              </a:ext>
            </a:extLst>
          </p:cNvPr>
          <p:cNvSpPr txBox="1"/>
          <p:nvPr/>
        </p:nvSpPr>
        <p:spPr>
          <a:xfrm>
            <a:off x="1383957" y="1499286"/>
            <a:ext cx="1108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Ibuprofen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57FE4F1-906D-1D43-A09E-41C83C4D6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974" y="5714824"/>
            <a:ext cx="6785696" cy="406592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797A140-37F5-3D4D-BB51-A92E5E95B4ED}"/>
              </a:ext>
            </a:extLst>
          </p:cNvPr>
          <p:cNvSpPr txBox="1"/>
          <p:nvPr/>
        </p:nvSpPr>
        <p:spPr>
          <a:xfrm>
            <a:off x="1383957" y="5976550"/>
            <a:ext cx="1125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Oxycontin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0CAAD01-BBE1-DF4F-B7B7-6809CB316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74" y="10147295"/>
            <a:ext cx="6785696" cy="405905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8976C08-DEF7-0040-B144-6159CC29A7D2}"/>
              </a:ext>
            </a:extLst>
          </p:cNvPr>
          <p:cNvSpPr txBox="1"/>
          <p:nvPr/>
        </p:nvSpPr>
        <p:spPr>
          <a:xfrm>
            <a:off x="1383957" y="10364553"/>
            <a:ext cx="794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Prozac</a:t>
            </a:r>
          </a:p>
        </p:txBody>
      </p:sp>
    </p:spTree>
    <p:extLst>
      <p:ext uri="{BB962C8B-B14F-4D97-AF65-F5344CB8AC3E}">
        <p14:creationId xmlns:p14="http://schemas.microsoft.com/office/powerpoint/2010/main" val="1484501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</TotalTime>
  <Words>139</Words>
  <Application>Microsoft Macintosh PowerPoint</Application>
  <PresentationFormat>Custom</PresentationFormat>
  <Paragraphs>30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</cp:revision>
  <cp:lastPrinted>2020-04-14T20:40:07Z</cp:lastPrinted>
  <dcterms:created xsi:type="dcterms:W3CDTF">2020-04-12T22:14:12Z</dcterms:created>
  <dcterms:modified xsi:type="dcterms:W3CDTF">2020-04-14T20:40:22Z</dcterms:modified>
</cp:coreProperties>
</file>

<file path=docProps/thumbnail.jpeg>
</file>